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185E9-E3F4-4D69-A4A4-E848AEE68264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EE8AC-3845-40F5-883C-B4D26B6BE6C8}" type="slidenum">
              <a:rPr lang="ca-ES" smtClean="0"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a-ES" dirty="0" err="1" smtClean="0"/>
              <a:t>Dd</a:t>
            </a:r>
            <a:endParaRPr lang="ca-ES" dirty="0" smtClean="0"/>
          </a:p>
          <a:p>
            <a:endParaRPr lang="ca-ES" dirty="0" smtClean="0"/>
          </a:p>
          <a:p>
            <a:endParaRPr lang="ca-ES" dirty="0" smtClean="0"/>
          </a:p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EE8AC-3845-40F5-883C-B4D26B6BE6C8}" type="slidenum">
              <a:rPr lang="ca-ES" smtClean="0"/>
              <a:t>4</a:t>
            </a:fld>
            <a:endParaRPr lang="ca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419AF-73F5-4420-A25D-F16EEF0E0DB4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11B06-3963-4500-9A38-FB71238C9A05}" type="slidenum">
              <a:rPr lang="ca-ES" smtClean="0"/>
              <a:pPr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-3996952" y="2130425"/>
            <a:ext cx="3528392" cy="5619055"/>
          </a:xfrm>
        </p:spPr>
        <p:txBody>
          <a:bodyPr/>
          <a:lstStyle/>
          <a:p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-3996952" y="3886200"/>
            <a:ext cx="936104" cy="1752600"/>
          </a:xfrm>
        </p:spPr>
        <p:txBody>
          <a:bodyPr/>
          <a:lstStyle/>
          <a:p>
            <a:r>
              <a:rPr lang="ca-ES" dirty="0" err="1" smtClean="0"/>
              <a:t>primr</a:t>
            </a:r>
            <a:endParaRPr lang="ca-ES" dirty="0"/>
          </a:p>
        </p:txBody>
      </p:sp>
      <p:sp>
        <p:nvSpPr>
          <p:cNvPr id="10" name="Rectangle 9"/>
          <p:cNvSpPr/>
          <p:nvPr/>
        </p:nvSpPr>
        <p:spPr>
          <a:xfrm>
            <a:off x="3635896" y="764704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a-E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AZIB</a:t>
            </a:r>
            <a:endParaRPr lang="ca-E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E:\DCIM\105DSCIM\PICT0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3888432" cy="4248472"/>
          </a:xfrm>
          <a:prstGeom prst="rect">
            <a:avLst/>
          </a:prstGeom>
          <a:noFill/>
        </p:spPr>
      </p:pic>
      <p:pic>
        <p:nvPicPr>
          <p:cNvPr id="1027" name="Picture 3" descr="E:\DCIM\105DSCIM\PICT03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72816"/>
            <a:ext cx="3960440" cy="4419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-4068960" y="0"/>
            <a:ext cx="1008112" cy="1143000"/>
          </a:xfrm>
        </p:spPr>
        <p:txBody>
          <a:bodyPr/>
          <a:lstStyle/>
          <a:p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-4717032" y="1600200"/>
            <a:ext cx="2520280" cy="4525963"/>
          </a:xfrm>
        </p:spPr>
        <p:txBody>
          <a:bodyPr/>
          <a:lstStyle/>
          <a:p>
            <a:endParaRPr lang="ca-ES"/>
          </a:p>
        </p:txBody>
      </p:sp>
      <p:pic>
        <p:nvPicPr>
          <p:cNvPr id="2050" name="Picture 2" descr="E:\DCIM\105DSCIM\PICT0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3528392" cy="4365104"/>
          </a:xfrm>
          <a:prstGeom prst="rect">
            <a:avLst/>
          </a:prstGeom>
          <a:noFill/>
        </p:spPr>
      </p:pic>
      <p:pic>
        <p:nvPicPr>
          <p:cNvPr id="1026" name="Picture 2" descr="E:\DCIM\105DSCIM\PICT03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16832"/>
            <a:ext cx="3744416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-4933056" y="1700808"/>
            <a:ext cx="1656184" cy="1470025"/>
          </a:xfrm>
        </p:spPr>
        <p:txBody>
          <a:bodyPr/>
          <a:lstStyle/>
          <a:p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-4861048" y="5373216"/>
            <a:ext cx="3600400" cy="1752600"/>
          </a:xfrm>
        </p:spPr>
        <p:txBody>
          <a:bodyPr/>
          <a:lstStyle/>
          <a:p>
            <a:endParaRPr lang="ca-ES" dirty="0"/>
          </a:p>
        </p:txBody>
      </p:sp>
      <p:pic>
        <p:nvPicPr>
          <p:cNvPr id="2050" name="Picture 2" descr="E:\DCIM\105DSCIM\PICT0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483768" y="188640"/>
            <a:ext cx="4392488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-4212976" y="274638"/>
            <a:ext cx="2592288" cy="634082"/>
          </a:xfrm>
        </p:spPr>
        <p:txBody>
          <a:bodyPr>
            <a:normAutofit fontScale="90000"/>
          </a:bodyPr>
          <a:lstStyle/>
          <a:p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a-ES" dirty="0" smtClean="0"/>
              <a:t>   </a:t>
            </a:r>
            <a:endParaRPr lang="ca-ES" dirty="0"/>
          </a:p>
        </p:txBody>
      </p:sp>
      <p:sp>
        <p:nvSpPr>
          <p:cNvPr id="6" name="QuadreDeText 5"/>
          <p:cNvSpPr txBox="1"/>
          <p:nvPr/>
        </p:nvSpPr>
        <p:spPr>
          <a:xfrm>
            <a:off x="1331640" y="0"/>
            <a:ext cx="698477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4000" dirty="0" smtClean="0"/>
              <a:t>Estic  molt content de fer  aquesta recepta perquè es un menja que m’agrada molt i ara us explicaré com es fan nugats</a:t>
            </a:r>
          </a:p>
          <a:p>
            <a:endParaRPr lang="ca-ES" sz="4000" dirty="0" smtClean="0"/>
          </a:p>
          <a:p>
            <a:r>
              <a:rPr lang="ca-ES" sz="4000" dirty="0" smtClean="0"/>
              <a:t> </a:t>
            </a:r>
          </a:p>
          <a:p>
            <a:r>
              <a:rPr lang="ca-ES" sz="4000" dirty="0" smtClean="0"/>
              <a:t> </a:t>
            </a:r>
          </a:p>
          <a:p>
            <a:endParaRPr lang="ca-ES" sz="4000" dirty="0" smtClean="0"/>
          </a:p>
          <a:p>
            <a:endParaRPr lang="ca-ES" sz="4000" dirty="0" smtClean="0"/>
          </a:p>
          <a:p>
            <a:endParaRPr lang="ca-E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-4429000" y="-387424"/>
            <a:ext cx="2304256" cy="1080120"/>
          </a:xfrm>
        </p:spPr>
        <p:txBody>
          <a:bodyPr>
            <a:normAutofit/>
          </a:bodyPr>
          <a:lstStyle/>
          <a:p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ca-ES" dirty="0" smtClean="0"/>
              <a:t>Ingredients: </a:t>
            </a:r>
          </a:p>
          <a:p>
            <a:r>
              <a:rPr lang="ca-ES" dirty="0" smtClean="0"/>
              <a:t>Sal</a:t>
            </a:r>
          </a:p>
          <a:p>
            <a:r>
              <a:rPr lang="ca-ES" dirty="0" smtClean="0"/>
              <a:t>Ceba </a:t>
            </a:r>
          </a:p>
          <a:p>
            <a:r>
              <a:rPr lang="ca-ES" dirty="0" smtClean="0"/>
              <a:t>Oli</a:t>
            </a:r>
          </a:p>
          <a:p>
            <a:r>
              <a:rPr lang="ca-ES" dirty="0" smtClean="0"/>
              <a:t>Trossos de peix</a:t>
            </a:r>
          </a:p>
          <a:p>
            <a:r>
              <a:rPr lang="ca-ES" dirty="0" smtClean="0"/>
              <a:t>Un paquet de </a:t>
            </a:r>
            <a:r>
              <a:rPr lang="ca-ES" dirty="0" err="1" smtClean="0"/>
              <a:t>chipli</a:t>
            </a:r>
            <a:r>
              <a:rPr lang="ca-ES" dirty="0" smtClean="0"/>
              <a:t> </a:t>
            </a:r>
            <a:r>
              <a:rPr lang="ca-ES" dirty="0" err="1" smtClean="0"/>
              <a:t>kabap</a:t>
            </a:r>
            <a:endParaRPr lang="ca-ES" dirty="0" smtClean="0"/>
          </a:p>
          <a:p>
            <a:r>
              <a:rPr lang="ca-ES" dirty="0" smtClean="0"/>
              <a:t>Preparació:</a:t>
            </a:r>
          </a:p>
          <a:p>
            <a:r>
              <a:rPr lang="ca-ES" dirty="0" smtClean="0"/>
              <a:t>Primer agafes el paquet de </a:t>
            </a:r>
            <a:r>
              <a:rPr lang="ca-ES" dirty="0" err="1" smtClean="0"/>
              <a:t>chipli</a:t>
            </a:r>
            <a:r>
              <a:rPr lang="ca-ES" dirty="0" smtClean="0"/>
              <a:t> </a:t>
            </a:r>
            <a:r>
              <a:rPr lang="ca-ES" dirty="0" err="1" smtClean="0"/>
              <a:t>Kabap</a:t>
            </a:r>
            <a:r>
              <a:rPr lang="ca-ES" dirty="0" smtClean="0"/>
              <a:t> el poses en una  casolà i també li poses ceba desprès li poses en un paella i li poses </a:t>
            </a:r>
            <a:r>
              <a:rPr lang="ca-ES" smtClean="0"/>
              <a:t>oli i </a:t>
            </a:r>
            <a:r>
              <a:rPr lang="ca-ES" dirty="0" smtClean="0"/>
              <a:t>tot els ingredients que falten i llasten </a:t>
            </a:r>
            <a:r>
              <a:rPr lang="ca-ES" smtClean="0"/>
              <a:t>preparat  preparats </a:t>
            </a:r>
            <a:r>
              <a:rPr lang="ca-ES" dirty="0" smtClean="0"/>
              <a:t>als nugats.</a:t>
            </a:r>
            <a:endParaRPr lang="ca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84</Words>
  <Application>Microsoft Office PowerPoint</Application>
  <PresentationFormat>Presentació en pantalla (4:3)</PresentationFormat>
  <Paragraphs>19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6" baseType="lpstr">
      <vt:lpstr>Tema de l'Office</vt:lpstr>
      <vt:lpstr>Diapositiva 1</vt:lpstr>
      <vt:lpstr>Diapositiva 2</vt:lpstr>
      <vt:lpstr>Diapositiva 3</vt:lpstr>
      <vt:lpstr>Diapositiva 4</vt:lpstr>
      <vt:lpstr>Diapositiva 5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Generalitat de Catalunya</dc:creator>
  <cp:lastModifiedBy>Generalitat de Catalunya</cp:lastModifiedBy>
  <cp:revision>8</cp:revision>
  <dcterms:created xsi:type="dcterms:W3CDTF">2010-11-12T09:36:10Z</dcterms:created>
  <dcterms:modified xsi:type="dcterms:W3CDTF">2010-11-12T11:31:44Z</dcterms:modified>
</cp:coreProperties>
</file>